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125" d="100"/>
          <a:sy n="125" d="100"/>
        </p:scale>
        <p:origin x="90" y="-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2295077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419458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768575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299927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477886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0593788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1460541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9163888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250561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579285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4675230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AFBA63-C857-429A-B4C4-1D8943674F34}" type="datetimeFigureOut">
              <a:rPr lang="en-NZ" smtClean="0"/>
              <a:t>3/05/2016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48F568-B73F-4372-B088-0D331F93639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717477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192119" y="1262129"/>
            <a:ext cx="360000" cy="2511381"/>
          </a:xfrm>
          <a:prstGeom prst="roundRect">
            <a:avLst/>
          </a:prstGeom>
          <a:solidFill>
            <a:schemeClr val="tx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7" name="Rounded Rectangle 6"/>
          <p:cNvSpPr/>
          <p:nvPr/>
        </p:nvSpPr>
        <p:spPr>
          <a:xfrm>
            <a:off x="1354119" y="1438341"/>
            <a:ext cx="36000" cy="10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8" name="Rounded Rectangle 7"/>
          <p:cNvSpPr/>
          <p:nvPr/>
        </p:nvSpPr>
        <p:spPr>
          <a:xfrm>
            <a:off x="1354119" y="2745196"/>
            <a:ext cx="36000" cy="1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31" name="Rounded Rectangle 30"/>
          <p:cNvSpPr/>
          <p:nvPr/>
        </p:nvSpPr>
        <p:spPr>
          <a:xfrm>
            <a:off x="1816959" y="1262129"/>
            <a:ext cx="360000" cy="2511381"/>
          </a:xfrm>
          <a:prstGeom prst="roundRect">
            <a:avLst/>
          </a:prstGeom>
          <a:solidFill>
            <a:schemeClr val="tx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32" name="Rounded Rectangle 31"/>
          <p:cNvSpPr/>
          <p:nvPr/>
        </p:nvSpPr>
        <p:spPr>
          <a:xfrm>
            <a:off x="1978959" y="1438341"/>
            <a:ext cx="36000" cy="10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34" name="Rounded Rectangle 33"/>
          <p:cNvSpPr/>
          <p:nvPr/>
        </p:nvSpPr>
        <p:spPr>
          <a:xfrm>
            <a:off x="1978959" y="3102394"/>
            <a:ext cx="36000" cy="1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37" name="Rounded Rectangle 36"/>
          <p:cNvSpPr/>
          <p:nvPr/>
        </p:nvSpPr>
        <p:spPr>
          <a:xfrm>
            <a:off x="2403699" y="1262129"/>
            <a:ext cx="360000" cy="2511381"/>
          </a:xfrm>
          <a:prstGeom prst="roundRect">
            <a:avLst/>
          </a:prstGeom>
          <a:solidFill>
            <a:schemeClr val="tx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38" name="Rounded Rectangle 37"/>
          <p:cNvSpPr/>
          <p:nvPr/>
        </p:nvSpPr>
        <p:spPr>
          <a:xfrm>
            <a:off x="2565699" y="1438341"/>
            <a:ext cx="36000" cy="10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41" name="Rounded Rectangle 40"/>
          <p:cNvSpPr/>
          <p:nvPr/>
        </p:nvSpPr>
        <p:spPr>
          <a:xfrm>
            <a:off x="2560458" y="3465524"/>
            <a:ext cx="36000" cy="1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43" name="Rounded Rectangle 42"/>
          <p:cNvSpPr/>
          <p:nvPr/>
        </p:nvSpPr>
        <p:spPr>
          <a:xfrm>
            <a:off x="3013299" y="1262129"/>
            <a:ext cx="360000" cy="2511381"/>
          </a:xfrm>
          <a:prstGeom prst="roundRect">
            <a:avLst/>
          </a:prstGeom>
          <a:solidFill>
            <a:schemeClr val="tx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44" name="Rounded Rectangle 43"/>
          <p:cNvSpPr/>
          <p:nvPr/>
        </p:nvSpPr>
        <p:spPr>
          <a:xfrm>
            <a:off x="3175299" y="1438341"/>
            <a:ext cx="36000" cy="10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45" name="Rounded Rectangle 44"/>
          <p:cNvSpPr/>
          <p:nvPr/>
        </p:nvSpPr>
        <p:spPr>
          <a:xfrm>
            <a:off x="3175299" y="2745196"/>
            <a:ext cx="36000" cy="1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49" name="Rounded Rectangle 48"/>
          <p:cNvSpPr/>
          <p:nvPr/>
        </p:nvSpPr>
        <p:spPr>
          <a:xfrm>
            <a:off x="3638139" y="1262129"/>
            <a:ext cx="360000" cy="2511381"/>
          </a:xfrm>
          <a:prstGeom prst="roundRect">
            <a:avLst/>
          </a:prstGeom>
          <a:solidFill>
            <a:schemeClr val="tx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50" name="Rounded Rectangle 49"/>
          <p:cNvSpPr/>
          <p:nvPr/>
        </p:nvSpPr>
        <p:spPr>
          <a:xfrm>
            <a:off x="3800139" y="1438341"/>
            <a:ext cx="36000" cy="10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51" name="Rounded Rectangle 50"/>
          <p:cNvSpPr/>
          <p:nvPr/>
        </p:nvSpPr>
        <p:spPr>
          <a:xfrm>
            <a:off x="3800139" y="2745196"/>
            <a:ext cx="36000" cy="180000"/>
          </a:xfrm>
          <a:prstGeom prst="roundRect">
            <a:avLst/>
          </a:prstGeom>
          <a:noFill/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pic>
        <p:nvPicPr>
          <p:cNvPr id="54" name="Picture 53"/>
          <p:cNvPicPr>
            <a:picLocks noChangeAspect="1"/>
          </p:cNvPicPr>
          <p:nvPr/>
        </p:nvPicPr>
        <p:blipFill rotWithShape="1"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 l="26735"/>
          <a:stretch/>
        </p:blipFill>
        <p:spPr>
          <a:xfrm>
            <a:off x="3998139" y="544966"/>
            <a:ext cx="9235896" cy="394476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867704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571500" y="762000"/>
            <a:ext cx="1800000" cy="3600000"/>
          </a:xfrm>
          <a:prstGeom prst="roundRect">
            <a:avLst>
              <a:gd name="adj" fmla="val 10317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5" name="Rounded Rectangle 4"/>
          <p:cNvSpPr/>
          <p:nvPr/>
        </p:nvSpPr>
        <p:spPr>
          <a:xfrm>
            <a:off x="857250" y="918210"/>
            <a:ext cx="180000" cy="174747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6" name="Rounded Rectangle 5"/>
          <p:cNvSpPr/>
          <p:nvPr/>
        </p:nvSpPr>
        <p:spPr>
          <a:xfrm>
            <a:off x="1388700" y="918210"/>
            <a:ext cx="180000" cy="174747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7" name="Rounded Rectangle 6"/>
          <p:cNvSpPr/>
          <p:nvPr/>
        </p:nvSpPr>
        <p:spPr>
          <a:xfrm>
            <a:off x="1920150" y="918210"/>
            <a:ext cx="180000" cy="174747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1" name="Rounded Rectangle 10"/>
          <p:cNvSpPr/>
          <p:nvPr/>
        </p:nvSpPr>
        <p:spPr>
          <a:xfrm>
            <a:off x="857250" y="3836490"/>
            <a:ext cx="180000" cy="36000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2" name="Rounded Rectangle 11"/>
          <p:cNvSpPr/>
          <p:nvPr/>
        </p:nvSpPr>
        <p:spPr>
          <a:xfrm>
            <a:off x="1388700" y="3836490"/>
            <a:ext cx="180000" cy="36000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3" name="Rounded Rectangle 12"/>
          <p:cNvSpPr/>
          <p:nvPr/>
        </p:nvSpPr>
        <p:spPr>
          <a:xfrm>
            <a:off x="1920150" y="3836490"/>
            <a:ext cx="180000" cy="36000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7" name="Rounded Rectangle 16"/>
          <p:cNvSpPr/>
          <p:nvPr/>
        </p:nvSpPr>
        <p:spPr>
          <a:xfrm>
            <a:off x="857250" y="3326220"/>
            <a:ext cx="180000" cy="36000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8" name="Rounded Rectangle 17"/>
          <p:cNvSpPr/>
          <p:nvPr/>
        </p:nvSpPr>
        <p:spPr>
          <a:xfrm>
            <a:off x="1388700" y="3326220"/>
            <a:ext cx="180000" cy="36000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9" name="Rounded Rectangle 18"/>
          <p:cNvSpPr/>
          <p:nvPr/>
        </p:nvSpPr>
        <p:spPr>
          <a:xfrm>
            <a:off x="1920150" y="3326220"/>
            <a:ext cx="180000" cy="36000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20" name="Rounded Rectangle 19"/>
          <p:cNvSpPr/>
          <p:nvPr/>
        </p:nvSpPr>
        <p:spPr>
          <a:xfrm>
            <a:off x="857250" y="2815950"/>
            <a:ext cx="180000" cy="36000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21" name="Rounded Rectangle 20"/>
          <p:cNvSpPr/>
          <p:nvPr/>
        </p:nvSpPr>
        <p:spPr>
          <a:xfrm>
            <a:off x="1388700" y="2815950"/>
            <a:ext cx="180000" cy="36000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22" name="Rounded Rectangle 21"/>
          <p:cNvSpPr/>
          <p:nvPr/>
        </p:nvSpPr>
        <p:spPr>
          <a:xfrm>
            <a:off x="1920150" y="2815950"/>
            <a:ext cx="180000" cy="360000"/>
          </a:xfrm>
          <a:prstGeom prst="roundRect">
            <a:avLst>
              <a:gd name="adj" fmla="val 1031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9016819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Dwight Lorenzen</dc:creator>
  <cp:lastModifiedBy>Dwight Lorenzen</cp:lastModifiedBy>
  <cp:revision>3</cp:revision>
  <dcterms:created xsi:type="dcterms:W3CDTF">2016-05-02T12:11:41Z</dcterms:created>
  <dcterms:modified xsi:type="dcterms:W3CDTF">2016-05-02T12:32:30Z</dcterms:modified>
</cp:coreProperties>
</file>

<file path=docProps/thumbnail.jpeg>
</file>